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288" autoAdjust="0"/>
  </p:normalViewPr>
  <p:slideViewPr>
    <p:cSldViewPr snapToGrid="0">
      <p:cViewPr varScale="1">
        <p:scale>
          <a:sx n="76" d="100"/>
          <a:sy n="76" d="100"/>
        </p:scale>
        <p:origin x="917"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Sasidhar810021102701/Sasidhar.S-au810021102701"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 SASIDHAR.S- AU810021102701</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https://github.com/Sasidhar810021102701/Sasidhar.S-au810021102701</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NAAN">
            <a:hlinkClick r:id="" action="ppaction://media"/>
            <a:extLst>
              <a:ext uri="{FF2B5EF4-FFF2-40B4-BE49-F238E27FC236}">
                <a16:creationId xmlns:a16="http://schemas.microsoft.com/office/drawing/2014/main" id="{8A11BCE4-D99F-9D52-3456-67478FE9674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81837" y="1306285"/>
            <a:ext cx="11230060" cy="54060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4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562</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sasidhar1608@outlook.com</cp:lastModifiedBy>
  <cp:revision>4</cp:revision>
  <dcterms:modified xsi:type="dcterms:W3CDTF">2024-04-22T19:10:22Z</dcterms:modified>
</cp:coreProperties>
</file>